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9931D4-01D9-4986-9A1E-85111DA6068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8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20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4F6F-A555-4C73-A0B4-0FE6DE9FD12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5DE-D115-4789-92B4-CA4E47B9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710268"/>
            <a:ext cx="7871825" cy="23374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k-KZ" b="1" dirty="0">
                <a:ln/>
                <a:solidFill>
                  <a:schemeClr val="tx1"/>
                </a:solidFill>
              </a:rPr>
              <a:t>Инструкция </a:t>
            </a:r>
            <a:r>
              <a:rPr lang="kk-KZ" b="1" dirty="0" err="1">
                <a:ln/>
                <a:solidFill>
                  <a:schemeClr val="tx1"/>
                </a:solidFill>
              </a:rPr>
              <a:t>для</a:t>
            </a:r>
            <a:r>
              <a:rPr lang="kk-KZ" b="1" dirty="0">
                <a:ln/>
                <a:solidFill>
                  <a:schemeClr val="tx1"/>
                </a:solidFill>
              </a:rPr>
              <a:t> </a:t>
            </a:r>
            <a:r>
              <a:rPr lang="kk-KZ" b="1" dirty="0" err="1">
                <a:ln/>
                <a:solidFill>
                  <a:schemeClr val="tx1"/>
                </a:solidFill>
              </a:rPr>
              <a:t>студентов</a:t>
            </a:r>
            <a:r>
              <a:rPr lang="kk-KZ" b="1" dirty="0">
                <a:ln/>
                <a:solidFill>
                  <a:schemeClr val="tx1"/>
                </a:solidFill>
              </a:rPr>
              <a:t> </a:t>
            </a:r>
            <a:br>
              <a:rPr lang="kk-KZ" b="1" dirty="0">
                <a:ln/>
                <a:solidFill>
                  <a:schemeClr val="accent4"/>
                </a:solidFill>
              </a:rPr>
            </a:br>
            <a:r>
              <a:rPr lang="kk-KZ" b="1" dirty="0">
                <a:ln/>
                <a:solidFill>
                  <a:srgbClr val="FF0000"/>
                </a:solidFill>
              </a:rPr>
              <a:t>АИС </a:t>
            </a:r>
            <a:r>
              <a:rPr lang="en-US" b="1" dirty="0">
                <a:ln/>
                <a:solidFill>
                  <a:srgbClr val="FF0000"/>
                </a:solidFill>
              </a:rPr>
              <a:t>PLATONUS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A18496-7C9E-4888-8129-653CA7707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871824" cy="10968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Учебный портал</a:t>
            </a:r>
            <a:r>
              <a:rPr lang="kk-KZ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4000" b="1" u="sng" dirty="0">
                <a:ln/>
                <a:solidFill>
                  <a:srgbClr val="FF0000"/>
                </a:solidFill>
              </a:rPr>
              <a:t>https://plt.keu.kz</a:t>
            </a:r>
          </a:p>
        </p:txBody>
      </p:sp>
    </p:spTree>
    <p:extLst>
      <p:ext uri="{BB962C8B-B14F-4D97-AF65-F5344CB8AC3E}">
        <p14:creationId xmlns:p14="http://schemas.microsoft.com/office/powerpoint/2010/main" val="2904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FDB33-13E9-4F25-8470-8E17F34E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85226"/>
            <a:ext cx="10387745" cy="1233181"/>
          </a:xfrm>
        </p:spPr>
        <p:txBody>
          <a:bodyPr>
            <a:normAutofit fontScale="90000"/>
          </a:bodyPr>
          <a:lstStyle/>
          <a:p>
            <a:pPr algn="ctr"/>
            <a:r>
              <a:rPr lang="kk-KZ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Транскрипт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4276AE-E94F-4AF2-B133-76B2CF5B8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7" y="1518407"/>
            <a:ext cx="11789326" cy="5192786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D758DAF-0A9E-4D1B-B630-03B66F01944C}"/>
              </a:ext>
            </a:extLst>
          </p:cNvPr>
          <p:cNvSpPr/>
          <p:nvPr/>
        </p:nvSpPr>
        <p:spPr>
          <a:xfrm>
            <a:off x="201337" y="3489820"/>
            <a:ext cx="1108046" cy="218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9F201-8F2C-4361-96C9-E632D80B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Тестирование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0434E0-E5E2-41BA-9ACE-B4BF029E8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69" y="1828799"/>
            <a:ext cx="11807089" cy="4832059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A1FC8AE9-746A-454E-8862-B1B35019E07B}"/>
              </a:ext>
            </a:extLst>
          </p:cNvPr>
          <p:cNvSpPr/>
          <p:nvPr/>
        </p:nvSpPr>
        <p:spPr>
          <a:xfrm>
            <a:off x="208742" y="5209563"/>
            <a:ext cx="1031847" cy="318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501C3BB-A5DD-44A8-8446-86A32649A608}"/>
              </a:ext>
            </a:extLst>
          </p:cNvPr>
          <p:cNvSpPr/>
          <p:nvPr/>
        </p:nvSpPr>
        <p:spPr>
          <a:xfrm>
            <a:off x="10310069" y="3295876"/>
            <a:ext cx="947956" cy="2662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37482-3D27-4FB6-8407-6E082F3F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462716" cy="12779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Вход</a:t>
            </a:r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</a:t>
            </a:r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систему</a:t>
            </a:r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319E53-5B29-4668-9921-BB09E9E9F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38" y="2114026"/>
            <a:ext cx="11711030" cy="45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CF23-6A7A-4004-8575-3E8E1DE4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72" y="589173"/>
            <a:ext cx="10555525" cy="10970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Главная</a:t>
            </a:r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страница</a:t>
            </a:r>
            <a:r>
              <a:rPr lang="kk-KZ" sz="6600" dirty="0"/>
              <a:t> </a:t>
            </a:r>
            <a:endParaRPr lang="en-US" sz="6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CDE8C4-E044-4822-88DD-8E02FACCD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33" y="1922672"/>
            <a:ext cx="11682464" cy="483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31D1F9-0E33-4CF1-9179-C1F9AEBA6C72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073C528-CAC1-4F9B-92B8-9F3E13681AD5}"/>
              </a:ext>
            </a:extLst>
          </p:cNvPr>
          <p:cNvSpPr/>
          <p:nvPr/>
        </p:nvSpPr>
        <p:spPr>
          <a:xfrm>
            <a:off x="10670795" y="1855560"/>
            <a:ext cx="981513" cy="34394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57FD1-373C-4933-84F4-18694DF1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34" y="348608"/>
            <a:ext cx="8596668" cy="102159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Учебная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аудитория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CCEB52-9907-40E4-AEE1-64A7DF3C4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29" y="1631194"/>
            <a:ext cx="11659714" cy="510684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909F4712-4349-47FD-9A55-ACBF90E78532}"/>
              </a:ext>
            </a:extLst>
          </p:cNvPr>
          <p:cNvSpPr/>
          <p:nvPr/>
        </p:nvSpPr>
        <p:spPr>
          <a:xfrm>
            <a:off x="118429" y="2424420"/>
            <a:ext cx="1223810" cy="209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844C16A-723F-4791-8645-26ACF4C0A2D0}"/>
              </a:ext>
            </a:extLst>
          </p:cNvPr>
          <p:cNvSpPr/>
          <p:nvPr/>
        </p:nvSpPr>
        <p:spPr>
          <a:xfrm>
            <a:off x="1451929" y="2130804"/>
            <a:ext cx="1945612" cy="293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AEFB94-4DEA-4F55-A6C0-0353F6CF5AAF}"/>
              </a:ext>
            </a:extLst>
          </p:cNvPr>
          <p:cNvSpPr/>
          <p:nvPr/>
        </p:nvSpPr>
        <p:spPr>
          <a:xfrm>
            <a:off x="11112966" y="5075339"/>
            <a:ext cx="327171" cy="226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699A4-2A28-46AE-A52F-B83159E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85894"/>
            <a:ext cx="10899473" cy="1544506"/>
          </a:xfrm>
        </p:spPr>
        <p:txBody>
          <a:bodyPr>
            <a:normAutofit/>
          </a:bodyPr>
          <a:lstStyle/>
          <a:p>
            <a:pPr algn="ctr"/>
            <a:r>
              <a:rPr lang="kk-KZ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Информация о </a:t>
            </a:r>
            <a:r>
              <a:rPr lang="kk-KZ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дисциплине</a:t>
            </a:r>
            <a:r>
              <a:rPr lang="kk-KZ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323F0D-6606-4DB4-88EB-741A52C0D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17" y="1482051"/>
            <a:ext cx="11862033" cy="52607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8E9626-1933-4E4D-A1D8-598CD1647D76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3B5E6AE-C4BC-4898-9A41-7312A10A15F9}"/>
              </a:ext>
            </a:extLst>
          </p:cNvPr>
          <p:cNvSpPr/>
          <p:nvPr/>
        </p:nvSpPr>
        <p:spPr>
          <a:xfrm>
            <a:off x="1493068" y="1998408"/>
            <a:ext cx="2206306" cy="325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0DDCD3F-6D20-48CA-B1B4-E7D88D91E3F8}"/>
              </a:ext>
            </a:extLst>
          </p:cNvPr>
          <p:cNvSpPr/>
          <p:nvPr/>
        </p:nvSpPr>
        <p:spPr>
          <a:xfrm>
            <a:off x="1585433" y="3936494"/>
            <a:ext cx="184730" cy="1024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EC9657-E402-4C5C-8F55-699F9F0A462E}"/>
              </a:ext>
            </a:extLst>
          </p:cNvPr>
          <p:cNvSpPr/>
          <p:nvPr/>
        </p:nvSpPr>
        <p:spPr>
          <a:xfrm>
            <a:off x="1770163" y="3637252"/>
            <a:ext cx="763312" cy="2348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EE8CF2-CBBE-4C15-AE56-CF5AD05EA037}"/>
              </a:ext>
            </a:extLst>
          </p:cNvPr>
          <p:cNvSpPr/>
          <p:nvPr/>
        </p:nvSpPr>
        <p:spPr>
          <a:xfrm>
            <a:off x="11014745" y="6006518"/>
            <a:ext cx="411062" cy="302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96F05-9582-4901-A98C-E491C37B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Журнал </a:t>
            </a:r>
            <a:r>
              <a:rPr lang="kk-KZ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обучающегося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C66075-F5C1-44F6-8EB7-712FABF56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10" y="1520577"/>
            <a:ext cx="11744587" cy="514028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CA9FA570-A9AC-42A7-B42D-4C7FEA593056}"/>
              </a:ext>
            </a:extLst>
          </p:cNvPr>
          <p:cNvSpPr/>
          <p:nvPr/>
        </p:nvSpPr>
        <p:spPr>
          <a:xfrm>
            <a:off x="220909" y="2558641"/>
            <a:ext cx="936771" cy="167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21E026B-F7D0-4B4B-8F93-FF930A993884}"/>
              </a:ext>
            </a:extLst>
          </p:cNvPr>
          <p:cNvSpPr/>
          <p:nvPr/>
        </p:nvSpPr>
        <p:spPr>
          <a:xfrm>
            <a:off x="1577130" y="1996579"/>
            <a:ext cx="2206305" cy="310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CBA0471-87B4-4BCA-B9DB-5EF61005C6D6}"/>
              </a:ext>
            </a:extLst>
          </p:cNvPr>
          <p:cNvSpPr/>
          <p:nvPr/>
        </p:nvSpPr>
        <p:spPr>
          <a:xfrm>
            <a:off x="2671894" y="2499613"/>
            <a:ext cx="331366" cy="226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D846DC1-6A67-467A-9EEA-D2868ECC10A4}"/>
              </a:ext>
            </a:extLst>
          </p:cNvPr>
          <p:cNvSpPr/>
          <p:nvPr/>
        </p:nvSpPr>
        <p:spPr>
          <a:xfrm>
            <a:off x="2671895" y="2789803"/>
            <a:ext cx="171974" cy="154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7EE35-C8CE-4F39-BEC0-342A6471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70" y="312917"/>
            <a:ext cx="11003561" cy="118554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Индивидуальный</a:t>
            </a:r>
            <a:r>
              <a:rPr lang="kk-KZ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k-KZ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учебный</a:t>
            </a:r>
            <a:r>
              <a:rPr lang="kk-KZ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план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181411-8EF3-4030-928D-2BD021DCC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72" y="1498465"/>
            <a:ext cx="11845255" cy="519595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54D228B6-1560-49ED-9A53-DA859C160ABF}"/>
              </a:ext>
            </a:extLst>
          </p:cNvPr>
          <p:cNvSpPr/>
          <p:nvPr/>
        </p:nvSpPr>
        <p:spPr>
          <a:xfrm>
            <a:off x="213917" y="2961313"/>
            <a:ext cx="1052821" cy="260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F8ED331-492D-4608-88D9-15BCF27896A3}"/>
              </a:ext>
            </a:extLst>
          </p:cNvPr>
          <p:cNvSpPr/>
          <p:nvPr/>
        </p:nvSpPr>
        <p:spPr>
          <a:xfrm>
            <a:off x="7323589" y="2306971"/>
            <a:ext cx="1359016" cy="37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0937BD1-BDDA-4DDF-973F-E1B705737A92}"/>
              </a:ext>
            </a:extLst>
          </p:cNvPr>
          <p:cNvSpPr/>
          <p:nvPr/>
        </p:nvSpPr>
        <p:spPr>
          <a:xfrm>
            <a:off x="8741328" y="2306971"/>
            <a:ext cx="1694577" cy="37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CE9AFCE-CC3B-47B3-96A3-1C5B7445BC32}"/>
              </a:ext>
            </a:extLst>
          </p:cNvPr>
          <p:cNvSpPr/>
          <p:nvPr/>
        </p:nvSpPr>
        <p:spPr>
          <a:xfrm>
            <a:off x="10494628" y="2306971"/>
            <a:ext cx="1216403" cy="37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3595C-28DB-47EA-925B-0C7D16A9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93615"/>
            <a:ext cx="10422251" cy="1148341"/>
          </a:xfrm>
        </p:spPr>
        <p:txBody>
          <a:bodyPr>
            <a:normAutofit/>
          </a:bodyPr>
          <a:lstStyle/>
          <a:p>
            <a:pPr algn="ctr"/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Добавление</a:t>
            </a:r>
            <a:r>
              <a:rPr lang="kk-KZ" sz="6600" dirty="0"/>
              <a:t> </a:t>
            </a:r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дисциплин</a:t>
            </a:r>
            <a:r>
              <a:rPr lang="kk-KZ" sz="6600" dirty="0"/>
              <a:t> </a:t>
            </a:r>
            <a:endParaRPr lang="en-US" sz="6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7B4499-F216-47CB-AA8F-43116B5A9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67" y="1441956"/>
            <a:ext cx="11878811" cy="529440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039E284-EC25-4DEF-90D9-CEE384780ECF}"/>
              </a:ext>
            </a:extLst>
          </p:cNvPr>
          <p:cNvSpPr/>
          <p:nvPr/>
        </p:nvSpPr>
        <p:spPr>
          <a:xfrm>
            <a:off x="10763076" y="2315362"/>
            <a:ext cx="1082180" cy="360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18DE4-15D7-4885-BC6B-557D15C3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9" y="375169"/>
            <a:ext cx="11073468" cy="627986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93179CC-2873-4642-88CC-23573279736C}"/>
              </a:ext>
            </a:extLst>
          </p:cNvPr>
          <p:cNvSpPr/>
          <p:nvPr/>
        </p:nvSpPr>
        <p:spPr>
          <a:xfrm>
            <a:off x="1887523" y="1937857"/>
            <a:ext cx="285226" cy="49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ABFE93D-1A97-4034-A518-957CB8F662DA}"/>
              </a:ext>
            </a:extLst>
          </p:cNvPr>
          <p:cNvSpPr/>
          <p:nvPr/>
        </p:nvSpPr>
        <p:spPr>
          <a:xfrm>
            <a:off x="3867326" y="2004969"/>
            <a:ext cx="931178" cy="360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159511F-F70F-41E2-8587-66295A7CAA8C}"/>
              </a:ext>
            </a:extLst>
          </p:cNvPr>
          <p:cNvSpPr/>
          <p:nvPr/>
        </p:nvSpPr>
        <p:spPr>
          <a:xfrm>
            <a:off x="5528345" y="1417739"/>
            <a:ext cx="3120705" cy="310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87AB278-4AB0-487A-8C40-7D605C5B2C1A}"/>
              </a:ext>
            </a:extLst>
          </p:cNvPr>
          <p:cNvSpPr/>
          <p:nvPr/>
        </p:nvSpPr>
        <p:spPr>
          <a:xfrm>
            <a:off x="5620623" y="1757494"/>
            <a:ext cx="2936147" cy="310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BECE93B-C648-4A8A-AB7C-B653781DEE13}"/>
              </a:ext>
            </a:extLst>
          </p:cNvPr>
          <p:cNvSpPr/>
          <p:nvPr/>
        </p:nvSpPr>
        <p:spPr>
          <a:xfrm>
            <a:off x="9420837" y="2067887"/>
            <a:ext cx="276836" cy="213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0CE11D1-E881-4F11-8F6E-B866FBBB5839}"/>
              </a:ext>
            </a:extLst>
          </p:cNvPr>
          <p:cNvSpPr/>
          <p:nvPr/>
        </p:nvSpPr>
        <p:spPr>
          <a:xfrm>
            <a:off x="9915787" y="2067887"/>
            <a:ext cx="276836" cy="213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785011D-8FBA-47BC-A4A1-99E4D52F8B35}"/>
              </a:ext>
            </a:extLst>
          </p:cNvPr>
          <p:cNvSpPr/>
          <p:nvPr/>
        </p:nvSpPr>
        <p:spPr>
          <a:xfrm>
            <a:off x="1635853" y="6266576"/>
            <a:ext cx="1300294" cy="388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65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400</TotalTime>
  <Words>35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Инструкция для студентов  АИС PLATONUS</vt:lpstr>
      <vt:lpstr>Вход в систему </vt:lpstr>
      <vt:lpstr>Главная страница </vt:lpstr>
      <vt:lpstr>Учебная аудитория </vt:lpstr>
      <vt:lpstr>Информация о дисциплине </vt:lpstr>
      <vt:lpstr>Журнал обучающегося</vt:lpstr>
      <vt:lpstr>Индивидуальный учебный план </vt:lpstr>
      <vt:lpstr>Добавление дисциплин </vt:lpstr>
      <vt:lpstr>Презентация PowerPoint</vt:lpstr>
      <vt:lpstr>Транскрипт</vt:lpstr>
      <vt:lpstr>Тестирование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студентов  АИС PLATONUS</dc:title>
  <dc:creator>User</dc:creator>
  <cp:lastModifiedBy>User</cp:lastModifiedBy>
  <cp:revision>14</cp:revision>
  <dcterms:created xsi:type="dcterms:W3CDTF">2022-08-19T09:27:23Z</dcterms:created>
  <dcterms:modified xsi:type="dcterms:W3CDTF">2022-08-22T08:40:34Z</dcterms:modified>
</cp:coreProperties>
</file>